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59" y="2559387"/>
            <a:ext cx="17037346" cy="21904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8217" y="1118725"/>
            <a:ext cx="11544519" cy="8124455"/>
            <a:chOff x="3618217" y="1118725"/>
            <a:chExt cx="11544519" cy="81244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8217" y="1118725"/>
              <a:ext cx="11544519" cy="81244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8353" y="9331268"/>
            <a:ext cx="2748548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4538" y="1501950"/>
            <a:ext cx="10462271" cy="4796656"/>
            <a:chOff x="3684538" y="1501950"/>
            <a:chExt cx="10462271" cy="4796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4538" y="1501950"/>
              <a:ext cx="10462271" cy="4796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0859" y="7222890"/>
            <a:ext cx="1638529" cy="1187558"/>
            <a:chOff x="8080859" y="7222890"/>
            <a:chExt cx="1638529" cy="11875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0859" y="7222890"/>
              <a:ext cx="1638529" cy="11875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6779314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1847" y="7072206"/>
            <a:ext cx="3848361" cy="19422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1161" y="5383371"/>
            <a:ext cx="4465801" cy="43314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89896" y="9331268"/>
            <a:ext cx="2865548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0728" y="2939173"/>
            <a:ext cx="7751934" cy="4849799"/>
            <a:chOff x="870728" y="2939173"/>
            <a:chExt cx="7751934" cy="4849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728" y="2939173"/>
              <a:ext cx="7751934" cy="4849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4047" y="2939173"/>
            <a:ext cx="7775258" cy="4818283"/>
            <a:chOff x="9614047" y="2939173"/>
            <a:chExt cx="7775258" cy="48182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4047" y="2939173"/>
              <a:ext cx="7775258" cy="48182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6779314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0772" y="9331268"/>
            <a:ext cx="2763634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7018" y="6340136"/>
            <a:ext cx="8587987" cy="1959513"/>
            <a:chOff x="7007018" y="6340136"/>
            <a:chExt cx="8587987" cy="19595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7018" y="6340136"/>
              <a:ext cx="8587987" cy="1959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07018" y="3480105"/>
            <a:ext cx="6171429" cy="1988285"/>
            <a:chOff x="7007018" y="3480105"/>
            <a:chExt cx="6171429" cy="1988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7018" y="3480105"/>
              <a:ext cx="6171429" cy="19882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6779314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1030" y="1960719"/>
            <a:ext cx="15069727" cy="1034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2286" y="3988133"/>
            <a:ext cx="3649238" cy="1724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2287" y="5417479"/>
            <a:ext cx="3649237" cy="38913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50791" y="9331268"/>
            <a:ext cx="2743748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6779314" cy="8321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221" y="2621552"/>
            <a:ext cx="14915718" cy="2779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221" y="6620596"/>
            <a:ext cx="15020670" cy="2779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298" y="5445541"/>
            <a:ext cx="2882943" cy="13828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803" y="1452359"/>
            <a:ext cx="2935429" cy="13828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4306" y="9331268"/>
            <a:ext cx="2736787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63538"/>
            <a:ext cx="9364798" cy="8445157"/>
            <a:chOff x="947775" y="1063538"/>
            <a:chExt cx="9364798" cy="8445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775" y="1063538"/>
              <a:ext cx="9364798" cy="8445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1864" y="8769070"/>
            <a:ext cx="1243533" cy="692977"/>
            <a:chOff x="6871864" y="8769070"/>
            <a:chExt cx="1243533" cy="6929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1864" y="8769070"/>
              <a:ext cx="1243533" cy="6929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0824" y="5239469"/>
            <a:ext cx="1043306" cy="581398"/>
            <a:chOff x="6700824" y="5239469"/>
            <a:chExt cx="1043306" cy="581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0824" y="5239469"/>
              <a:ext cx="1043306" cy="581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03681" y="5342326"/>
            <a:ext cx="1043306" cy="581398"/>
            <a:chOff x="6803681" y="5342326"/>
            <a:chExt cx="1043306" cy="581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3681" y="5342326"/>
              <a:ext cx="1043306" cy="5813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824" y="341855"/>
            <a:ext cx="6779314" cy="8321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8856" y="4767325"/>
            <a:ext cx="8574851" cy="9761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4830" y="9331268"/>
            <a:ext cx="2755529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1545" y="1864783"/>
            <a:ext cx="7689918" cy="6556148"/>
            <a:chOff x="291545" y="1864783"/>
            <a:chExt cx="7689918" cy="6556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45" y="1864783"/>
              <a:ext cx="7689918" cy="6556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6230" y="1960945"/>
            <a:ext cx="5468341" cy="2075575"/>
            <a:chOff x="7596230" y="1960945"/>
            <a:chExt cx="5468341" cy="20755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6230" y="1960945"/>
              <a:ext cx="5468341" cy="2075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81463" y="4708210"/>
            <a:ext cx="6171429" cy="2641048"/>
            <a:chOff x="7981463" y="4708210"/>
            <a:chExt cx="6171429" cy="2641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1463" y="4708210"/>
              <a:ext cx="6171429" cy="2641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4561" y="7635655"/>
            <a:ext cx="9093379" cy="881438"/>
            <a:chOff x="8244561" y="7635655"/>
            <a:chExt cx="9093379" cy="881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4561" y="7635655"/>
              <a:ext cx="9093379" cy="8814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824" y="341855"/>
            <a:ext cx="10203476" cy="8321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0515" y="9331268"/>
            <a:ext cx="2744215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10203476" cy="8321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4133" y="1603485"/>
            <a:ext cx="3741613" cy="1097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7632" y="3511881"/>
            <a:ext cx="9470649" cy="17160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12295" y="6607688"/>
            <a:ext cx="20217533" cy="17162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28591" y="9331268"/>
            <a:ext cx="2787977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216" y="1370472"/>
            <a:ext cx="11157197" cy="7544771"/>
            <a:chOff x="143216" y="1370472"/>
            <a:chExt cx="11157197" cy="7544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16" y="1370472"/>
              <a:ext cx="11157197" cy="75447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0389" y="125559"/>
            <a:ext cx="12342857" cy="61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0389" y="3600000"/>
            <a:ext cx="12342857" cy="6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51675" y="1882607"/>
            <a:ext cx="100286" cy="6171429"/>
            <a:chOff x="14551675" y="1882607"/>
            <a:chExt cx="100286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551675" y="1882607"/>
              <a:ext cx="100286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824" y="341855"/>
            <a:ext cx="10203476" cy="8321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6109" y="631890"/>
            <a:ext cx="918270" cy="15723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54743" y="859823"/>
            <a:ext cx="967622" cy="12724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7350" y="7873767"/>
            <a:ext cx="1008308" cy="14479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02598" y="7917196"/>
            <a:ext cx="1108870" cy="13433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48896" y="9331268"/>
            <a:ext cx="2747396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2890" y="1453701"/>
            <a:ext cx="7946640" cy="1246532"/>
            <a:chOff x="5122890" y="1453701"/>
            <a:chExt cx="7946640" cy="12465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2890" y="1453701"/>
              <a:ext cx="7946640" cy="1246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6103" y="2834495"/>
            <a:ext cx="6420214" cy="3067237"/>
            <a:chOff x="5886103" y="2834495"/>
            <a:chExt cx="6420214" cy="3067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6103" y="2834495"/>
              <a:ext cx="6420214" cy="3067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6041275"/>
            <a:ext cx="6171429" cy="3040808"/>
            <a:chOff x="6057143" y="6041275"/>
            <a:chExt cx="6171429" cy="3040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6041275"/>
              <a:ext cx="6171429" cy="30408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824" y="341855"/>
            <a:ext cx="10203476" cy="8321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0111" y="3785936"/>
            <a:ext cx="1386318" cy="13473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4562" y="6664161"/>
            <a:ext cx="1235880" cy="13473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50515" y="9331268"/>
            <a:ext cx="2744215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489" y="5379196"/>
            <a:ext cx="6511873" cy="28571"/>
            <a:chOff x="2822489" y="5379196"/>
            <a:chExt cx="651187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22489" y="5379196"/>
              <a:ext cx="651187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2295" y="5379196"/>
            <a:ext cx="6511873" cy="28571"/>
            <a:chOff x="8622295" y="5379196"/>
            <a:chExt cx="651187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622295" y="5379196"/>
              <a:ext cx="6511873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3998" y="6445379"/>
            <a:ext cx="6817027" cy="16265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955" y="5634479"/>
            <a:ext cx="8217114" cy="3909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5082" y="2371406"/>
            <a:ext cx="6197059" cy="33490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5861" y="2371406"/>
            <a:ext cx="6275469" cy="33490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7048" y="2364390"/>
            <a:ext cx="6243745" cy="33264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20381" y="6461426"/>
            <a:ext cx="6656628" cy="16926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98963" y="9331268"/>
            <a:ext cx="2647434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8187" y="1184844"/>
            <a:ext cx="11389341" cy="7884928"/>
            <a:chOff x="3448187" y="1184844"/>
            <a:chExt cx="11389341" cy="7884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8187" y="1184844"/>
              <a:ext cx="11389341" cy="78849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10203476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98963" y="9331268"/>
            <a:ext cx="2647434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8552" y="4413587"/>
            <a:ext cx="13768290" cy="4790476"/>
            <a:chOff x="2598552" y="4413587"/>
            <a:chExt cx="13768290" cy="47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98552" y="4413587"/>
              <a:ext cx="4503617" cy="4783997"/>
              <a:chOff x="2598552" y="4413587"/>
              <a:chExt cx="4503617" cy="47839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98552" y="4413587"/>
                <a:ext cx="4503617" cy="47839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0782" y="4413587"/>
              <a:ext cx="4527079" cy="4783997"/>
              <a:chOff x="7190782" y="4413587"/>
              <a:chExt cx="4527079" cy="47839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0782" y="4413587"/>
                <a:ext cx="4527079" cy="4783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843032" y="4413587"/>
              <a:ext cx="4520658" cy="4783997"/>
              <a:chOff x="11843032" y="4413587"/>
              <a:chExt cx="4520658" cy="47839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43032" y="4413587"/>
                <a:ext cx="4520658" cy="47839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133916" y="1203480"/>
            <a:ext cx="3210107" cy="3210107"/>
            <a:chOff x="3133916" y="1203480"/>
            <a:chExt cx="3210107" cy="3210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916" y="1203480"/>
              <a:ext cx="3210107" cy="32101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01962" y="1172382"/>
            <a:ext cx="3161469" cy="3210107"/>
            <a:chOff x="7901962" y="1172382"/>
            <a:chExt cx="3161469" cy="32101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1962" y="1172382"/>
              <a:ext cx="3161469" cy="32101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61652" y="1203480"/>
            <a:ext cx="3210107" cy="3210107"/>
            <a:chOff x="12161652" y="1203480"/>
            <a:chExt cx="3210107" cy="32101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1652" y="1203480"/>
              <a:ext cx="3210107" cy="32101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6824" y="341855"/>
            <a:ext cx="10203476" cy="8321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0772" y="9331268"/>
            <a:ext cx="2763634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42784" y="2263025"/>
            <a:ext cx="21677118" cy="2746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27144" y="9543344"/>
            <a:ext cx="1779080" cy="545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262" y="3949410"/>
            <a:ext cx="5256834" cy="2917607"/>
            <a:chOff x="310262" y="3949410"/>
            <a:chExt cx="5256834" cy="2917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62" y="3949410"/>
              <a:ext cx="5256834" cy="29176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15882" y="2360837"/>
            <a:ext cx="11727129" cy="5723183"/>
            <a:chOff x="5815882" y="2360837"/>
            <a:chExt cx="11727129" cy="57231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15882" y="3084020"/>
              <a:ext cx="4996348" cy="4974530"/>
              <a:chOff x="5815882" y="3084020"/>
              <a:chExt cx="4996348" cy="49745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15882" y="3084020"/>
                <a:ext cx="4996348" cy="49745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43011" y="3084020"/>
              <a:ext cx="4996348" cy="4996348"/>
              <a:chOff x="12543011" y="3084020"/>
              <a:chExt cx="4996348" cy="49963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43011" y="3084020"/>
                <a:ext cx="4996348" cy="49963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1652" y="2200315"/>
              <a:ext cx="1160642" cy="86792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4831" y="2200315"/>
              <a:ext cx="1148594" cy="8679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09249" y="9331268"/>
            <a:ext cx="2626739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6109" y="1610014"/>
            <a:ext cx="9951674" cy="7003491"/>
            <a:chOff x="3636109" y="1610014"/>
            <a:chExt cx="9951674" cy="7003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6109" y="1610014"/>
              <a:ext cx="9951674" cy="7003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2772" y="9331268"/>
            <a:ext cx="2619758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2938282"/>
            <a:ext cx="16666200" cy="5762655"/>
            <a:chOff x="947775" y="2938282"/>
            <a:chExt cx="16666200" cy="57626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7775" y="2938282"/>
              <a:ext cx="8103569" cy="5717180"/>
              <a:chOff x="947775" y="2938282"/>
              <a:chExt cx="8103569" cy="57171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775" y="2938282"/>
                <a:ext cx="8103569" cy="57171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66355" y="2948556"/>
              <a:ext cx="8241541" cy="5751587"/>
              <a:chOff x="9366355" y="2948556"/>
              <a:chExt cx="8241541" cy="57515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66355" y="2948556"/>
                <a:ext cx="8241541" cy="575158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91795" y="1660190"/>
            <a:ext cx="2941480" cy="11770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5484" y="1660190"/>
            <a:ext cx="2358061" cy="11770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300" y="292350"/>
            <a:ext cx="2301953" cy="903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3020" y="9331268"/>
            <a:ext cx="2639329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109101"/>
            <a:ext cx="7897603" cy="8238660"/>
            <a:chOff x="947775" y="1109101"/>
            <a:chExt cx="7897603" cy="8238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775" y="1109101"/>
              <a:ext cx="7897603" cy="8238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7108" y="1109101"/>
            <a:ext cx="7810190" cy="5996455"/>
            <a:chOff x="9467108" y="1109101"/>
            <a:chExt cx="7810190" cy="59964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7108" y="1109101"/>
              <a:ext cx="7810190" cy="59964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08982" y="9331268"/>
            <a:ext cx="2627187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427" y="2778700"/>
            <a:ext cx="16878021" cy="5276190"/>
            <a:chOff x="704427" y="2778700"/>
            <a:chExt cx="16878021" cy="52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04427" y="2778700"/>
              <a:ext cx="7484553" cy="5260678"/>
              <a:chOff x="704427" y="2778700"/>
              <a:chExt cx="7484553" cy="526067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4427" y="2778700"/>
                <a:ext cx="7484553" cy="52606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96734" y="2778700"/>
              <a:ext cx="7484553" cy="5275538"/>
              <a:chOff x="10096734" y="2778700"/>
              <a:chExt cx="7484553" cy="52755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96734" y="2778700"/>
                <a:ext cx="7484553" cy="5275538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0345" y="1533275"/>
            <a:ext cx="5344889" cy="14850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13542" y="1533275"/>
            <a:ext cx="4121241" cy="14850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86791" y="9331268"/>
            <a:ext cx="2665053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6657" y="2781691"/>
            <a:ext cx="16398766" cy="5398853"/>
            <a:chOff x="1096657" y="2781691"/>
            <a:chExt cx="16398766" cy="53988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6657" y="2781691"/>
              <a:ext cx="7595417" cy="5389989"/>
              <a:chOff x="1096657" y="2781691"/>
              <a:chExt cx="7595417" cy="53899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96657" y="2781691"/>
                <a:ext cx="7595417" cy="53899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38280" y="2932926"/>
              <a:ext cx="7454794" cy="5238755"/>
              <a:chOff x="10038280" y="2932926"/>
              <a:chExt cx="7454794" cy="52387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38280" y="2932926"/>
                <a:ext cx="7454794" cy="523875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447" y="1424066"/>
            <a:ext cx="6194555" cy="14850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21542" y="1424066"/>
            <a:ext cx="4970746" cy="14850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7087" y="9331268"/>
            <a:ext cx="2631196" cy="1022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635" y="2593071"/>
            <a:ext cx="7723810" cy="4830319"/>
            <a:chOff x="621635" y="2593071"/>
            <a:chExt cx="7723810" cy="48303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635" y="4261486"/>
              <a:ext cx="7720447" cy="3157439"/>
              <a:chOff x="621635" y="4261486"/>
              <a:chExt cx="7720447" cy="315743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635" y="4261486"/>
                <a:ext cx="7720447" cy="315743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0237" y="2346601"/>
              <a:ext cx="2744996" cy="1337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3633" y="2593071"/>
            <a:ext cx="7723810" cy="4906510"/>
            <a:chOff x="9943633" y="2593071"/>
            <a:chExt cx="7723810" cy="49065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43633" y="4261486"/>
              <a:ext cx="7720447" cy="3236958"/>
              <a:chOff x="9943633" y="4261486"/>
              <a:chExt cx="7720447" cy="32369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43633" y="4261486"/>
                <a:ext cx="7720447" cy="323695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4416" y="2346601"/>
              <a:ext cx="3381082" cy="13373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8982" y="9331268"/>
            <a:ext cx="2627187" cy="1022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2024-02-05T14:29:49Z</dcterms:created>
  <dcterms:modified xsi:type="dcterms:W3CDTF">2024-02-05T14:29:49Z</dcterms:modified>
</cp:coreProperties>
</file>